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6" r:id="rId9"/>
    <p:sldId id="264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EFCF"/>
    <a:srgbClr val="3295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98106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65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238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2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5564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66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37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23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3555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21070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58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D284278-7324-458E-A5DB-B61A09B94D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1B8CD20-6032-4318-9DA5-913D6464C3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88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name/nm0221046" TargetMode="External"/><Relationship Id="rId2" Type="http://schemas.openxmlformats.org/officeDocument/2006/relationships/hyperlink" Target="http://www.tv.com/people/zooey-deschan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vguide.com/celebrities/zooey-deschanel/credits/17990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Lucida Calligraphy" panose="03010101010101010101" pitchFamily="66" charset="0"/>
              </a:rPr>
              <a:t>Zooey Deschanel</a:t>
            </a:r>
            <a:endParaRPr lang="en-US" dirty="0">
              <a:solidFill>
                <a:schemeClr val="accent5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Brush Script MT" panose="03060802040406070304" pitchFamily="66" charset="0"/>
              </a:rPr>
              <a:t>By: Jashley Aleman</a:t>
            </a:r>
            <a:endParaRPr lang="en-US" dirty="0">
              <a:solidFill>
                <a:schemeClr val="accent5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3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Known For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~She is most known for her role as Jessica Day in the Fox sitcom “New Girl.” </a:t>
            </a:r>
          </a:p>
          <a:p>
            <a:pPr marL="0" indent="0">
              <a:buNone/>
            </a:pPr>
            <a:r>
              <a:rPr lang="en-US" dirty="0" smtClean="0"/>
              <a:t>~She played the part of Jovie on the movie “Elf.”</a:t>
            </a:r>
          </a:p>
          <a:p>
            <a:pPr marL="0" indent="0">
              <a:buNone/>
            </a:pPr>
            <a:r>
              <a:rPr lang="en-US" dirty="0" smtClean="0"/>
              <a:t>~ She played the lead role in “500 Days of Summer” as Summer.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1800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Awards/Recognitions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59" y="2236763"/>
            <a:ext cx="10515600" cy="378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~She was nominated for Favorite Actress 3 times in 2011,2012,2013 and won in 2012.</a:t>
            </a:r>
          </a:p>
          <a:p>
            <a:pPr marL="0" indent="0">
              <a:buNone/>
            </a:pPr>
            <a:r>
              <a:rPr lang="en-US" dirty="0" smtClean="0"/>
              <a:t>~She was also nominated 3 times for Best Actress in a Comedy, Series, or Musical.</a:t>
            </a:r>
          </a:p>
          <a:p>
            <a:pPr marL="0" indent="0">
              <a:buNone/>
            </a:pPr>
            <a:r>
              <a:rPr lang="en-US" dirty="0" smtClean="0"/>
              <a:t>~Zooey was nominated for Best Actress in a Comedy Series 2 times and won in 2012.</a:t>
            </a:r>
          </a:p>
          <a:p>
            <a:pPr marL="0" indent="0">
              <a:buNone/>
            </a:pPr>
            <a:r>
              <a:rPr lang="en-US" dirty="0" smtClean="0"/>
              <a:t>~She has been nominated 35 times for awards and has won only 7 times.</a:t>
            </a:r>
          </a:p>
          <a:p>
            <a:pPr marL="0" indent="0">
              <a:buNone/>
            </a:pPr>
            <a:r>
              <a:rPr lang="en-US" dirty="0" smtClean="0"/>
              <a:t>~She has been nominated for 3 Golden Globes, 1 Emmy, 1 Grammy, 4 People’s Choice Awards, 2 Teen Choice Awards and many more.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1921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~I learned that she is as funny and sweet outside the cameras and sets as she is inside the cameras acting.</a:t>
            </a:r>
          </a:p>
          <a:p>
            <a:pPr marL="0" indent="0">
              <a:buNone/>
            </a:pPr>
            <a:r>
              <a:rPr lang="en-US" dirty="0" smtClean="0"/>
              <a:t>~Something that I didn’t know about her was that she is the lead singer in a band.</a:t>
            </a:r>
          </a:p>
          <a:p>
            <a:pPr marL="0" indent="0">
              <a:buNone/>
            </a:pPr>
            <a:r>
              <a:rPr lang="en-US" dirty="0" smtClean="0"/>
              <a:t>~She sang the national anthem in 2011 in the Game 4 World Series.</a:t>
            </a:r>
          </a:p>
          <a:p>
            <a:pPr marL="0" indent="0">
              <a:buNone/>
            </a:pPr>
            <a:r>
              <a:rPr lang="en-US" dirty="0" smtClean="0"/>
              <a:t>~She was bullied in middle school, she said in an </a:t>
            </a:r>
            <a:r>
              <a:rPr lang="en-US" smtClean="0"/>
              <a:t>interview that </a:t>
            </a:r>
            <a:r>
              <a:rPr lang="en-US" dirty="0" smtClean="0"/>
              <a:t>girls would spit in her face.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3525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</a:t>
            </a:r>
          </a:p>
          <a:p>
            <a:pPr marL="0" indent="0">
              <a:buNone/>
            </a:pPr>
            <a:r>
              <a:rPr lang="en-US" dirty="0"/>
              <a:t>~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~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www.tv.com/people/zooey-deschanel/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36125" y="2414740"/>
            <a:ext cx="543629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3"/>
              </a:rPr>
              <a:t>http://www.imdb.com/name/nm0221046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36125" y="28917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4"/>
              </a:rPr>
              <a:t>http://www.tvguide.com/celebrities/zooey-deschanel/credits/179908/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9735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~I picked Zooey Deschanel because she is a talented actress and her roles are very well executed.  </a:t>
            </a:r>
          </a:p>
          <a:p>
            <a:pPr marL="0" indent="0">
              <a:buNone/>
            </a:pPr>
            <a:r>
              <a:rPr lang="en-US" dirty="0"/>
              <a:t>~</a:t>
            </a:r>
            <a:r>
              <a:rPr lang="en-US" dirty="0" smtClean="0"/>
              <a:t>She is an energetic person and always has a smile on her face.</a:t>
            </a:r>
          </a:p>
          <a:p>
            <a:pPr marL="0" indent="0">
              <a:buNone/>
            </a:pP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smtClean="0"/>
              <a:t>also picked her because she is a hilarious person who makes people laugh with her roles and in real life.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56444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~Zooey was born January 17,1980 in Los Angeles, California.</a:t>
            </a:r>
          </a:p>
          <a:p>
            <a:pPr marL="0" indent="0">
              <a:buNone/>
            </a:pPr>
            <a:r>
              <a:rPr lang="en-US" dirty="0" smtClean="0"/>
              <a:t>~Her full name is Zooey Claire Deschanel.</a:t>
            </a:r>
          </a:p>
          <a:p>
            <a:pPr marL="0" indent="0">
              <a:buNone/>
            </a:pPr>
            <a:r>
              <a:rPr lang="en-US" dirty="0" smtClean="0"/>
              <a:t>~Her hometown is Los Angeles, California.</a:t>
            </a:r>
          </a:p>
          <a:p>
            <a:pPr marL="0" indent="0">
              <a:buNone/>
            </a:pPr>
            <a:r>
              <a:rPr lang="en-US" dirty="0" smtClean="0"/>
              <a:t>~Her monthly salary is </a:t>
            </a:r>
            <a:r>
              <a:rPr lang="en-US" b="1" dirty="0" smtClean="0"/>
              <a:t>95,000 </a:t>
            </a:r>
            <a:r>
              <a:rPr lang="en-US" dirty="0" smtClean="0"/>
              <a:t>for starring in a Fox sitcom. She’s listed </a:t>
            </a:r>
            <a:r>
              <a:rPr lang="en-US" b="1" dirty="0" smtClean="0"/>
              <a:t>$1,578,000 </a:t>
            </a:r>
            <a:r>
              <a:rPr lang="en-US" dirty="0" smtClean="0"/>
              <a:t>in the bank</a:t>
            </a:r>
            <a:r>
              <a:rPr lang="en-US" b="1" dirty="0" smtClean="0"/>
              <a:t>,$1,645,000 </a:t>
            </a:r>
            <a:r>
              <a:rPr lang="en-US" dirty="0" smtClean="0"/>
              <a:t>in stocks, and </a:t>
            </a:r>
            <a:r>
              <a:rPr lang="en-US" b="1" dirty="0" smtClean="0"/>
              <a:t>$693,300 </a:t>
            </a:r>
            <a:r>
              <a:rPr lang="en-US" dirty="0" smtClean="0"/>
              <a:t>in property. Her total net worth would be </a:t>
            </a:r>
            <a:r>
              <a:rPr lang="en-US" b="1" dirty="0" smtClean="0"/>
              <a:t>$3,916,300.</a:t>
            </a:r>
          </a:p>
          <a:p>
            <a:pPr marL="0" indent="0">
              <a:buNone/>
            </a:pPr>
            <a:r>
              <a:rPr lang="en-US" b="1" dirty="0" smtClean="0"/>
              <a:t>~</a:t>
            </a:r>
            <a:r>
              <a:rPr lang="en-US" dirty="0" smtClean="0"/>
              <a:t>She was named after a male character in J.D Salinger’s “Franny and Zooey.”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86016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~She is the lead singer of a band called “She and Him.” </a:t>
            </a:r>
          </a:p>
          <a:p>
            <a:pPr marL="0" indent="0">
              <a:buNone/>
            </a:pPr>
            <a:r>
              <a:rPr lang="en-US" dirty="0" smtClean="0"/>
              <a:t>~She has 2 kids Elsie Otter Pechenik and Charlie Wolf Pechenik.</a:t>
            </a:r>
          </a:p>
          <a:p>
            <a:pPr marL="0" indent="0">
              <a:buNone/>
            </a:pPr>
            <a:r>
              <a:rPr lang="en-US" dirty="0" smtClean="0"/>
              <a:t>~She has been acting since 1998 when she was just 18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8498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~Zooey Deschanel went to Crossroads School in Santa Monica, California. Crossroads is a school for arts and sciences, it is a private     K-12 school.</a:t>
            </a:r>
          </a:p>
          <a:p>
            <a:pPr marL="0" indent="0">
              <a:buNone/>
            </a:pPr>
            <a:r>
              <a:rPr lang="en-US" dirty="0" smtClean="0"/>
              <a:t>~Zooey went to the Northwestern University in Evanston, Illinois for one year, but dropped out.</a:t>
            </a:r>
          </a:p>
          <a:p>
            <a:pPr marL="0" indent="0">
              <a:buNone/>
            </a:pPr>
            <a:r>
              <a:rPr lang="en-US" dirty="0" smtClean="0"/>
              <a:t>~She spent several summers at a camp upstate in New York at French Woods Festival of the Performing Arts.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Crossroads Schoo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70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Education Pictures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8854" y="2287904"/>
            <a:ext cx="5936520" cy="994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35" y="1583175"/>
            <a:ext cx="4631724" cy="22169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52086" y="1368262"/>
            <a:ext cx="1721708" cy="815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rlow Solid Italic" panose="04030604020F02020D02" pitchFamily="82" charset="0"/>
              </a:rPr>
              <a:t>Crossroads school in Santa Monica, California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940" y="3880021"/>
            <a:ext cx="5126453" cy="28836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ounded Rectangle 7"/>
          <p:cNvSpPr/>
          <p:nvPr/>
        </p:nvSpPr>
        <p:spPr>
          <a:xfrm>
            <a:off x="9963666" y="3880021"/>
            <a:ext cx="1721708" cy="815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rlow Solid Italic" panose="04030604020F02020D02" pitchFamily="82" charset="0"/>
              </a:rPr>
              <a:t>Northwest University in Evanston, Illinois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58" y="4513267"/>
            <a:ext cx="5082434" cy="16171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221899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~In 1999 she was in a movie called “Bridge to Terabithia” and she played the role of Ms. Edmunds.</a:t>
            </a:r>
          </a:p>
          <a:p>
            <a:pPr marL="0" indent="0">
              <a:buNone/>
            </a:pPr>
            <a:r>
              <a:rPr lang="en-US" dirty="0" smtClean="0"/>
              <a:t>~In 2008-2013 Zooey was in the series “The Simpsons” and her characters name was Mary Spuckler.</a:t>
            </a:r>
          </a:p>
          <a:p>
            <a:pPr marL="0" indent="0">
              <a:buNone/>
            </a:pPr>
            <a:r>
              <a:rPr lang="en-US" dirty="0" smtClean="0"/>
              <a:t>~She was recently in the movie “Trolls” and she is the voice of Bridget.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287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Zooey Deschanel is a successful actress rising. She has a successful career in acting and she has played many characters. These are some examples of some of her roles.</a:t>
            </a:r>
          </a:p>
          <a:p>
            <a:pPr marL="0" indent="0">
              <a:buNone/>
            </a:pPr>
            <a:r>
              <a:rPr lang="en-US" dirty="0" smtClean="0"/>
              <a:t>~ She stars in a series called “New Girl” Zooey plays the main character and female lead Jessica Day.</a:t>
            </a:r>
          </a:p>
          <a:p>
            <a:pPr marL="0" indent="0">
              <a:buNone/>
            </a:pPr>
            <a:r>
              <a:rPr lang="en-US" dirty="0" smtClean="0"/>
              <a:t>~She was also in the movie “Elf” she played the role of Jovie.</a:t>
            </a:r>
          </a:p>
          <a:p>
            <a:pPr marL="0" indent="0">
              <a:buNone/>
            </a:pPr>
            <a:r>
              <a:rPr lang="en-US" dirty="0" smtClean="0"/>
              <a:t>~Zooey was also in the romantic movie “Failure to Launch” where she played the role of Kit.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1366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328" y="1690317"/>
            <a:ext cx="1808570" cy="37497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ounded Rectangle 4"/>
          <p:cNvSpPr/>
          <p:nvPr/>
        </p:nvSpPr>
        <p:spPr>
          <a:xfrm>
            <a:off x="1499286" y="1445117"/>
            <a:ext cx="1441622" cy="86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Mary Spuckler in “The Simpsons”</a:t>
            </a:r>
            <a:endParaRPr lang="en-US" sz="1400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7631" y="3673360"/>
            <a:ext cx="5002140" cy="28137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ounded Rectangle 6"/>
          <p:cNvSpPr/>
          <p:nvPr/>
        </p:nvSpPr>
        <p:spPr>
          <a:xfrm>
            <a:off x="10454004" y="3143482"/>
            <a:ext cx="1428750" cy="86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Fox show “New Girl”</a:t>
            </a:r>
            <a:endParaRPr lang="en-US" sz="1400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6403" y="436716"/>
            <a:ext cx="4458567" cy="25079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ounded Rectangle 8"/>
          <p:cNvSpPr/>
          <p:nvPr/>
        </p:nvSpPr>
        <p:spPr>
          <a:xfrm>
            <a:off x="10026220" y="166429"/>
            <a:ext cx="1428750" cy="86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arlow Solid Italic" panose="04030604020F02020D02" pitchFamily="82" charset="0"/>
              </a:rPr>
              <a:t>Jovie in “Elf”</a:t>
            </a:r>
            <a:endParaRPr lang="en-US" sz="1400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3124" y="2770680"/>
            <a:ext cx="4249280" cy="2853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9728" y="2306594"/>
            <a:ext cx="1487553" cy="841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411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370</TotalTime>
  <Words>703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Feathered</vt:lpstr>
      <vt:lpstr>Zooey Deschanel</vt:lpstr>
      <vt:lpstr>Why?</vt:lpstr>
      <vt:lpstr>Background</vt:lpstr>
      <vt:lpstr>Background</vt:lpstr>
      <vt:lpstr>Education</vt:lpstr>
      <vt:lpstr> Education Pictures </vt:lpstr>
      <vt:lpstr>Career</vt:lpstr>
      <vt:lpstr>Career</vt:lpstr>
      <vt:lpstr>Career Pictures</vt:lpstr>
      <vt:lpstr>Most Known For </vt:lpstr>
      <vt:lpstr>Awards/Recognitions</vt:lpstr>
      <vt:lpstr>What I Learned</vt:lpstr>
      <vt:lpstr>Work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Zooey Deschanel</dc:title>
  <dc:creator>Jashley J. Aleman</dc:creator>
  <cp:lastModifiedBy>Windows User</cp:lastModifiedBy>
  <cp:revision>39</cp:revision>
  <dcterms:created xsi:type="dcterms:W3CDTF">2017-04-24T17:15:48Z</dcterms:created>
  <dcterms:modified xsi:type="dcterms:W3CDTF">2019-05-14T14:06:50Z</dcterms:modified>
</cp:coreProperties>
</file>