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A32A-DAF9-4730-8904-9A0F0B23E3B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1A6BB-F669-498B-A6F1-74870525F9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Arial Black" pitchFamily="34" charset="0"/>
              </a:rPr>
              <a:t>Running from Danger by </a:t>
            </a:r>
            <a:r>
              <a:rPr lang="en-US" u="sng" dirty="0" err="1">
                <a:latin typeface="Arial Black" pitchFamily="34" charset="0"/>
              </a:rPr>
              <a:t>Tod</a:t>
            </a:r>
            <a:r>
              <a:rPr lang="en-US" u="sng" dirty="0">
                <a:latin typeface="Arial Black" pitchFamily="34" charset="0"/>
              </a:rPr>
              <a:t> Olson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6400800" cy="1219200"/>
          </a:xfrm>
        </p:spPr>
        <p:txBody>
          <a:bodyPr>
            <a:normAutofit lnSpcReduction="10000"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Arial Black" pitchFamily="34" charset="0"/>
              </a:rPr>
              <a:t>POVERTY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3200400"/>
            <a:ext cx="2057400" cy="2209800"/>
          </a:xfrm>
          <a:prstGeom prst="roundRect">
            <a:avLst>
              <a:gd name="adj" fmla="val 48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Definition: 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152400" y="1828800"/>
            <a:ext cx="19812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of Speech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 rot="10800000" flipV="1">
            <a:off x="6172200" y="990600"/>
            <a:ext cx="2438400" cy="1676401"/>
          </a:xfrm>
          <a:prstGeom prst="cloudCallout">
            <a:avLst>
              <a:gd name="adj1" fmla="val -1131945"/>
              <a:gd name="adj2" fmla="val 1469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Antonyms: 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6781800" y="2667000"/>
            <a:ext cx="1981200" cy="2057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Synonyms: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457200" y="5867400"/>
            <a:ext cx="82296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Sentence: UNDERLINE </a:t>
            </a:r>
            <a:r>
              <a:rPr lang="en-US" u="sng" dirty="0" smtClean="0"/>
              <a:t>WORD</a:t>
            </a:r>
            <a:r>
              <a:rPr lang="en-US" dirty="0" smtClean="0"/>
              <a:t> used in the sentence</a:t>
            </a:r>
            <a:endParaRPr lang="en-US" dirty="0"/>
          </a:p>
        </p:txBody>
      </p:sp>
      <p:pic>
        <p:nvPicPr>
          <p:cNvPr id="13" name="Picture 12" descr="Spartan Helm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752600"/>
            <a:ext cx="2137367" cy="18859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67000" y="38862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a picture of how your sentence would look like since you are using the word.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Running from Danger by Tod Olson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from Danger by Tod Olson</dc:title>
  <dc:creator>Windows User</dc:creator>
  <cp:lastModifiedBy>Windows User</cp:lastModifiedBy>
  <cp:revision>5</cp:revision>
  <dcterms:created xsi:type="dcterms:W3CDTF">2019-11-21T16:44:35Z</dcterms:created>
  <dcterms:modified xsi:type="dcterms:W3CDTF">2019-11-21T22:06:23Z</dcterms:modified>
</cp:coreProperties>
</file>