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7" r:id="rId2"/>
    <p:sldId id="267" r:id="rId3"/>
    <p:sldId id="278" r:id="rId4"/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70" d="100"/>
          <a:sy n="70" d="100"/>
        </p:scale>
        <p:origin x="58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Robo</a:t>
            </a:r>
            <a:r>
              <a:rPr lang="en-US" dirty="0" smtClean="0"/>
              <a:t>-Legs &amp; Eureka: Scientific TWISTS OF FATE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YOUR NAME GOES HERE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Cameron CLAPP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</a:t>
            </a:r>
            <a:r>
              <a:rPr lang="en-US" dirty="0" smtClean="0"/>
              <a:t>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Nick Springer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9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Discovery- Name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r>
              <a:rPr lang="en-US" dirty="0"/>
              <a:t>Add your third bullet point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0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9</TotalTime>
  <Words>165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Cambria</vt:lpstr>
      <vt:lpstr>Red Line Business 16x9</vt:lpstr>
      <vt:lpstr>Robo-Legs &amp; Eureka: Scientific TWISTS OF FATE</vt:lpstr>
      <vt:lpstr>Cameron CLAPP</vt:lpstr>
      <vt:lpstr>Nick Springer</vt:lpstr>
      <vt:lpstr>Scientific Discovery- Name goes HERE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Robo-Legs &amp; Eureka: Scientific TWISTS OF FATE</dc:title>
  <dc:creator>Laura L. Martinez</dc:creator>
  <cp:lastModifiedBy>Laura L. Martinez</cp:lastModifiedBy>
  <cp:revision>2</cp:revision>
  <dcterms:created xsi:type="dcterms:W3CDTF">2018-11-30T15:05:32Z</dcterms:created>
  <dcterms:modified xsi:type="dcterms:W3CDTF">2018-11-30T15:15:01Z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