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Author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BE64E-1CF1-4F2F-9015-50F0D74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Vocabulary word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9D0A56-4429-4609-94FC-BDEAFA433B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9AA5D-838E-4008-B142-523E74E2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Definition and Sentence using vocabulary word. Highlight word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764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BE64E-1CF1-4F2F-9015-50F0D74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Vocabulary word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9D0A56-4429-4609-94FC-BDEAFA433B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9AA5D-838E-4008-B142-523E74E2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Definition and Sentence using vocabulary word. Highlight word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BE64E-1CF1-4F2F-9015-50F0D74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Vocabulary word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9D0A56-4429-4609-94FC-BDEAFA433B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9AA5D-838E-4008-B142-523E74E2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Definition and Sentence using vocabulary word. Highlight word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513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BE64E-1CF1-4F2F-9015-50F0D74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Vocabulary word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9D0A56-4429-4609-94FC-BDEAFA433B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9AA5D-838E-4008-B142-523E74E2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Definition and Sentence using vocabulary word. Highlight word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67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ABE64E-1CF1-4F2F-9015-50F0D74B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Vocabulary word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9D0A56-4429-4609-94FC-BDEAFA433B3F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239AA5D-838E-4008-B142-523E74E2C6E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Definition and Sentence using vocabulary word. Highlight word in sentence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111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67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Title</vt:lpstr>
      <vt:lpstr>Vocabulary word</vt:lpstr>
      <vt:lpstr>Vocabulary word</vt:lpstr>
      <vt:lpstr>Vocabulary word</vt:lpstr>
      <vt:lpstr>Vocabulary word</vt:lpstr>
      <vt:lpstr>Vocabulary word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L. Martinez</dc:creator>
  <cp:lastModifiedBy>Laura L. Martinez</cp:lastModifiedBy>
  <cp:revision>27</cp:revision>
  <dcterms:created xsi:type="dcterms:W3CDTF">2013-07-15T20:26:40Z</dcterms:created>
  <dcterms:modified xsi:type="dcterms:W3CDTF">2018-09-19T10:54:06Z</dcterms:modified>
</cp:coreProperties>
</file>