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3" r:id="rId5"/>
    <p:sldId id="257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Career Choice goes here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Insert a background picture of your future outlook.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Your full name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08997-0FF4-4E4D-AE21-938EF565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Why I choose this career?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DCB55F-6EA2-4D80-A4F8-C59F7F56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Explain in a sentence or two, why you are choosing this career.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474A6-5301-49EF-8A38-09226316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Interests and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9EBBB8-0CBE-4EFD-B3B3-53158DA6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Explain what you must be interested in in order to do this job</a:t>
            </a:r>
          </a:p>
          <a:p>
            <a:r>
              <a:rPr lang="en-US" dirty="0">
                <a:cs typeface="Calibri"/>
              </a:rPr>
              <a:t>Explain special skills you need to complete this job</a:t>
            </a:r>
          </a:p>
        </p:txBody>
      </p:sp>
    </p:spTree>
    <p:extLst>
      <p:ext uri="{BB962C8B-B14F-4D97-AF65-F5344CB8AC3E}">
        <p14:creationId xmlns:p14="http://schemas.microsoft.com/office/powerpoint/2010/main" val="44395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70376-E6C1-4E08-9651-FCACC987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Personality Traits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D58321-297B-46A5-9558-61DD98848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Explain what personality traits you need to complete this job. Should you be lazy, nice, friendly, etc. 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0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9B0F5-66F0-4488-AF11-9A80616D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Typical Tasks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30AB0-1F2D-4128-B779-9ECF25410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Describe what this career would have you do on a daily basis. Type in complete 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2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F78E9-8EBD-4025-AB10-8877E351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Educational Paths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DB072-B2E1-416D-AEF7-3A976A19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type of schooling do you need? Do you need a college degree? If so, what kind of degree. If you do not need a college degree,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3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BE3AA8-ADD4-4493-B0E1-2890BFB0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Average Earnings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60A402-D11C-4241-BC53-00B488231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Your Earnings are very Important. They will allow you to buy a house or rent an apartment. You will be able to go out based on how much you make. Tell me what a person with your career makes at the beginning of their career, average salary, and maximum salary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1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45B3-A6BB-407E-94A5-C37D0218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Works Cited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3E405-05AD-4754-A17E-25C216C10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Input the websites you found your pictures</a:t>
            </a:r>
          </a:p>
          <a:p>
            <a:r>
              <a:rPr lang="en-US" dirty="0">
                <a:cs typeface="Calibri"/>
              </a:rPr>
              <a:t>Input websites you found your research</a:t>
            </a:r>
          </a:p>
        </p:txBody>
      </p:sp>
    </p:spTree>
    <p:extLst>
      <p:ext uri="{BB962C8B-B14F-4D97-AF65-F5344CB8AC3E}">
        <p14:creationId xmlns:p14="http://schemas.microsoft.com/office/powerpoint/2010/main" val="311642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203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Career Choice goes here Insert a background picture of your future outlook. </vt:lpstr>
      <vt:lpstr>Why I choose this career?</vt:lpstr>
      <vt:lpstr>Interests and Skills</vt:lpstr>
      <vt:lpstr>Personality Traits</vt:lpstr>
      <vt:lpstr>Typical Tasks</vt:lpstr>
      <vt:lpstr>Educational Paths</vt:lpstr>
      <vt:lpstr>Average Earnings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L. Martinez</dc:creator>
  <cp:lastModifiedBy>Laura L. Martinez</cp:lastModifiedBy>
  <cp:revision>123</cp:revision>
  <dcterms:created xsi:type="dcterms:W3CDTF">2013-07-15T20:26:40Z</dcterms:created>
  <dcterms:modified xsi:type="dcterms:W3CDTF">2018-10-29T14:10:59Z</dcterms:modified>
</cp:coreProperties>
</file>